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69" r:id="rId4"/>
    <p:sldId id="259" r:id="rId5"/>
    <p:sldId id="285" r:id="rId6"/>
    <p:sldId id="279" r:id="rId7"/>
    <p:sldId id="289" r:id="rId8"/>
    <p:sldId id="281" r:id="rId9"/>
    <p:sldId id="282" r:id="rId10"/>
    <p:sldId id="261" r:id="rId11"/>
    <p:sldId id="287" r:id="rId12"/>
    <p:sldId id="286" r:id="rId13"/>
    <p:sldId id="276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5" autoAdjust="0"/>
    <p:restoredTop sz="94660"/>
  </p:normalViewPr>
  <p:slideViewPr>
    <p:cSldViewPr>
      <p:cViewPr varScale="1">
        <p:scale>
          <a:sx n="65" d="100"/>
          <a:sy n="65" d="100"/>
        </p:scale>
        <p:origin x="-71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176" y="-6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4FF05-AA05-46BE-AB81-871FA1C49654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EE81-74CE-4E45-B0E2-90FF9B631D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EE81-74CE-4E45-B0E2-90FF9B631D6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B6312A-251E-409F-8C12-60402944C90F}" type="datetimeFigureOut">
              <a:rPr lang="en-GB" smtClean="0"/>
              <a:pPr/>
              <a:t>19/03/2013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59EEF6-6C9D-4467-8020-834F8300C0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7504" y="1752601"/>
            <a:ext cx="8640960" cy="1829761"/>
          </a:xfrm>
        </p:spPr>
        <p:txBody>
          <a:bodyPr/>
          <a:lstStyle/>
          <a:p>
            <a:r>
              <a:rPr lang="en-GB" dirty="0" smtClean="0"/>
              <a:t>What can we do differently?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7504" y="3611607"/>
            <a:ext cx="8784976" cy="1199704"/>
          </a:xfrm>
        </p:spPr>
        <p:txBody>
          <a:bodyPr>
            <a:normAutofit/>
          </a:bodyPr>
          <a:lstStyle/>
          <a:p>
            <a:r>
              <a:rPr lang="en-GB" sz="2000" dirty="0" smtClean="0"/>
              <a:t>Working collaboratively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 &amp; A Panel</a:t>
            </a:r>
            <a:endParaRPr lang="en-GB" dirty="0"/>
          </a:p>
        </p:txBody>
      </p:sp>
      <p:pic>
        <p:nvPicPr>
          <p:cNvPr id="14338" name="Picture 2" descr="http://brainzooming.com/wp-content/uploads/2011/03/QuestionMa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4899467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Refreshments</a:t>
            </a:r>
            <a:endParaRPr lang="en-GB" dirty="0"/>
          </a:p>
        </p:txBody>
      </p:sp>
      <p:pic>
        <p:nvPicPr>
          <p:cNvPr id="7" name="Content Placeholder 6" descr="cup-of-tea-coloring-page-source_490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rcRect b="8065"/>
          <a:stretch>
            <a:fillRect/>
          </a:stretch>
        </p:blipFill>
        <p:spPr>
          <a:xfrm>
            <a:off x="0" y="333375"/>
            <a:ext cx="4392613" cy="44637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Scenario discussion and feedback</a:t>
            </a:r>
            <a:endParaRPr lang="en-GB" dirty="0"/>
          </a:p>
        </p:txBody>
      </p:sp>
      <p:pic>
        <p:nvPicPr>
          <p:cNvPr id="1026" name="Picture 2" descr="http://www.appian.com/blog/wp-content/uploads/2011/09/Chaos-Structur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4238625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644009" y="1444625"/>
            <a:ext cx="4499992" cy="3941763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Open Space and feedback</a:t>
            </a:r>
            <a:endParaRPr lang="en-GB" dirty="0"/>
          </a:p>
        </p:txBody>
      </p:sp>
      <p:pic>
        <p:nvPicPr>
          <p:cNvPr id="9" name="Content Placeholder 8" descr="planning.gif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4176713" cy="38163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Thanks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4784"/>
            <a:ext cx="8517632" cy="4525963"/>
          </a:xfrm>
        </p:spPr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To learn </a:t>
            </a:r>
            <a:r>
              <a:rPr lang="en-US" dirty="0" smtClean="0"/>
              <a:t>how adult, children and family voluntary sector services could improve children’s outcomes by working collaboratively to deliver children’s centres or children’s centre services.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 of the day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Local Authority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Benefits of working collaboratively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CVS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Benefits of working collaboratively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4Children </a:t>
            </a:r>
            <a:br>
              <a:rPr lang="en-GB" sz="4000" dirty="0" smtClean="0"/>
            </a:br>
            <a:r>
              <a:rPr lang="en-GB" sz="4000" dirty="0" smtClean="0"/>
              <a:t>National Programme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VCS and collaboration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Funding uncertainty? </a:t>
            </a:r>
          </a:p>
          <a:p>
            <a:r>
              <a:rPr lang="en-GB" dirty="0" smtClean="0"/>
              <a:t>Leadership and capacity?</a:t>
            </a:r>
          </a:p>
          <a:p>
            <a:r>
              <a:rPr lang="en-GB" dirty="0" smtClean="0"/>
              <a:t>Commissioning timetable and process</a:t>
            </a:r>
          </a:p>
          <a:p>
            <a:r>
              <a:rPr lang="en-GB" dirty="0" smtClean="0"/>
              <a:t>Skills</a:t>
            </a:r>
          </a:p>
          <a:p>
            <a:r>
              <a:rPr lang="en-GB" dirty="0" smtClean="0"/>
              <a:t>Attitudes of partners?</a:t>
            </a:r>
          </a:p>
          <a:p>
            <a:pPr>
              <a:buNone/>
            </a:pPr>
            <a:endParaRPr lang="en-GB" dirty="0" smtClean="0"/>
          </a:p>
          <a:p>
            <a:r>
              <a:rPr lang="en-GB" sz="7200" dirty="0" smtClean="0"/>
              <a:t>  NO!</a:t>
            </a:r>
            <a:endParaRPr lang="en-GB" sz="7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Barriers?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Co-production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63093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</a:t>
            </a:r>
            <a:r>
              <a:rPr lang="en-GB" b="1" dirty="0" smtClean="0"/>
              <a:t>Concept first developed in the 1970s</a:t>
            </a:r>
            <a:endParaRPr lang="en-GB" b="1" dirty="0"/>
          </a:p>
        </p:txBody>
      </p:sp>
      <p:pic>
        <p:nvPicPr>
          <p:cNvPr id="8261" name="Picture 6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52736"/>
            <a:ext cx="727280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Lessons learned for co-production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Process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Allow time for acceptance of ‘blank page’ approach</a:t>
            </a:r>
          </a:p>
          <a:p>
            <a:pPr>
              <a:buNone/>
            </a:pPr>
            <a:endParaRPr lang="en-GB" sz="2200" dirty="0" smtClean="0"/>
          </a:p>
          <a:p>
            <a:r>
              <a:rPr lang="en-GB" sz="2200" dirty="0" smtClean="0"/>
              <a:t>Agree a clear message and repeat!</a:t>
            </a:r>
          </a:p>
          <a:p>
            <a:pPr>
              <a:buNone/>
            </a:pPr>
            <a:r>
              <a:rPr lang="en-GB" sz="2200" dirty="0" smtClean="0"/>
              <a:t> </a:t>
            </a:r>
          </a:p>
          <a:p>
            <a:r>
              <a:rPr lang="en-GB" sz="2200" dirty="0" smtClean="0"/>
              <a:t>Get decision makers and participants to ‘tell it as it is’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Build consensus on what the challenge is before discussing ‘solutions’ </a:t>
            </a:r>
          </a:p>
          <a:p>
            <a:endParaRPr lang="en-GB" dirty="0" smtClean="0"/>
          </a:p>
          <a:p>
            <a:r>
              <a:rPr lang="en-GB" dirty="0" smtClean="0"/>
              <a:t>Use balance of ‘structured’ and ‘open’ conversation methods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Challenge and celebrate commissioning/</a:t>
            </a:r>
          </a:p>
          <a:p>
            <a:pPr>
              <a:buNone/>
            </a:pPr>
            <a:r>
              <a:rPr lang="en-GB" dirty="0" smtClean="0"/>
              <a:t>   procurement practice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934</TotalTime>
  <Words>171</Words>
  <Application>Microsoft Office PowerPoint</Application>
  <PresentationFormat>On-screen Show (4:3)</PresentationFormat>
  <Paragraphs>62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What can we do differently?</vt:lpstr>
      <vt:lpstr>Welcome</vt:lpstr>
      <vt:lpstr>Aim of the day</vt:lpstr>
      <vt:lpstr>Local Authority</vt:lpstr>
      <vt:lpstr>CVS  </vt:lpstr>
      <vt:lpstr>4Children  National Programme </vt:lpstr>
      <vt:lpstr>Key Barriers?</vt:lpstr>
      <vt:lpstr>Co-production </vt:lpstr>
      <vt:lpstr>Lessons learned for co-production</vt:lpstr>
      <vt:lpstr>Slide 10</vt:lpstr>
      <vt:lpstr>Slide 11</vt:lpstr>
      <vt:lpstr>Slide 12</vt:lpstr>
      <vt:lpstr>Slide 13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Collaboratively</dc:title>
  <dc:creator>John Alwyine-Mosely</dc:creator>
  <cp:lastModifiedBy>John Alwyine-Mosely</cp:lastModifiedBy>
  <cp:revision>85</cp:revision>
  <dcterms:created xsi:type="dcterms:W3CDTF">2012-01-05T09:39:25Z</dcterms:created>
  <dcterms:modified xsi:type="dcterms:W3CDTF">2013-03-19T11:29:39Z</dcterms:modified>
</cp:coreProperties>
</file>