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56" r:id="rId2"/>
    <p:sldId id="257" r:id="rId3"/>
    <p:sldId id="269" r:id="rId4"/>
    <p:sldId id="259" r:id="rId5"/>
    <p:sldId id="279" r:id="rId6"/>
    <p:sldId id="283" r:id="rId7"/>
    <p:sldId id="282" r:id="rId8"/>
    <p:sldId id="261" r:id="rId9"/>
    <p:sldId id="276" r:id="rId10"/>
    <p:sldId id="290" r:id="rId11"/>
    <p:sldId id="29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95" autoAdjust="0"/>
    <p:restoredTop sz="94660"/>
  </p:normalViewPr>
  <p:slideViewPr>
    <p:cSldViewPr>
      <p:cViewPr varScale="1">
        <p:scale>
          <a:sx n="65" d="100"/>
          <a:sy n="65" d="100"/>
        </p:scale>
        <p:origin x="-712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176" y="-6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B4FF05-AA05-46BE-AB81-871FA1C49654}" type="datetimeFigureOut">
              <a:rPr lang="en-GB" smtClean="0"/>
              <a:pPr/>
              <a:t>19/03/2013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23EE81-74CE-4E45-B0E2-90FF9B631D6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3EE81-74CE-4E45-B0E2-90FF9B631D6D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FB6312A-251E-409F-8C12-60402944C90F}" type="datetimeFigureOut">
              <a:rPr lang="en-GB" smtClean="0"/>
              <a:pPr/>
              <a:t>19/03/2013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359EEF6-6C9D-4467-8020-834F8300C0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B6312A-251E-409F-8C12-60402944C90F}" type="datetimeFigureOut">
              <a:rPr lang="en-GB" smtClean="0"/>
              <a:pPr/>
              <a:t>19/03/2013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59EEF6-6C9D-4467-8020-834F8300C0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B6312A-251E-409F-8C12-60402944C90F}" type="datetimeFigureOut">
              <a:rPr lang="en-GB" smtClean="0"/>
              <a:pPr/>
              <a:t>19/03/2013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59EEF6-6C9D-4467-8020-834F8300C0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B6312A-251E-409F-8C12-60402944C90F}" type="datetimeFigureOut">
              <a:rPr lang="en-GB" smtClean="0"/>
              <a:pPr/>
              <a:t>19/03/2013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59EEF6-6C9D-4467-8020-834F8300C06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B6312A-251E-409F-8C12-60402944C90F}" type="datetimeFigureOut">
              <a:rPr lang="en-GB" smtClean="0"/>
              <a:pPr/>
              <a:t>19/03/2013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59EEF6-6C9D-4467-8020-834F8300C06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B6312A-251E-409F-8C12-60402944C90F}" type="datetimeFigureOut">
              <a:rPr lang="en-GB" smtClean="0"/>
              <a:pPr/>
              <a:t>19/03/2013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59EEF6-6C9D-4467-8020-834F8300C06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B6312A-251E-409F-8C12-60402944C90F}" type="datetimeFigureOut">
              <a:rPr lang="en-GB" smtClean="0"/>
              <a:pPr/>
              <a:t>19/03/2013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59EEF6-6C9D-4467-8020-834F8300C0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B6312A-251E-409F-8C12-60402944C90F}" type="datetimeFigureOut">
              <a:rPr lang="en-GB" smtClean="0"/>
              <a:pPr/>
              <a:t>19/03/2013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59EEF6-6C9D-4467-8020-834F8300C06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B6312A-251E-409F-8C12-60402944C90F}" type="datetimeFigureOut">
              <a:rPr lang="en-GB" smtClean="0"/>
              <a:pPr/>
              <a:t>19/03/2013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59EEF6-6C9D-4467-8020-834F8300C0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FB6312A-251E-409F-8C12-60402944C90F}" type="datetimeFigureOut">
              <a:rPr lang="en-GB" smtClean="0"/>
              <a:pPr/>
              <a:t>19/03/2013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59EEF6-6C9D-4467-8020-834F8300C0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FB6312A-251E-409F-8C12-60402944C90F}" type="datetimeFigureOut">
              <a:rPr lang="en-GB" smtClean="0"/>
              <a:pPr/>
              <a:t>19/03/2013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359EEF6-6C9D-4467-8020-834F8300C06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FB6312A-251E-409F-8C12-60402944C90F}" type="datetimeFigureOut">
              <a:rPr lang="en-GB" smtClean="0"/>
              <a:pPr/>
              <a:t>19/03/2013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359EEF6-6C9D-4467-8020-834F8300C06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07504" y="1752601"/>
            <a:ext cx="8640960" cy="1829761"/>
          </a:xfrm>
        </p:spPr>
        <p:txBody>
          <a:bodyPr/>
          <a:lstStyle/>
          <a:p>
            <a:r>
              <a:rPr lang="en-GB" dirty="0" smtClean="0"/>
              <a:t>What can we do differently?</a:t>
            </a:r>
            <a:endParaRPr lang="en-GB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07504" y="3611607"/>
            <a:ext cx="8784976" cy="1199704"/>
          </a:xfrm>
        </p:spPr>
        <p:txBody>
          <a:bodyPr>
            <a:normAutofit/>
          </a:bodyPr>
          <a:lstStyle/>
          <a:p>
            <a:r>
              <a:rPr lang="en-GB" sz="2000" b="1" smtClean="0"/>
              <a:t>Working together </a:t>
            </a:r>
            <a:r>
              <a:rPr lang="en-GB" sz="2000" b="1" dirty="0" smtClean="0"/>
              <a:t>to develop local community services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4294967295"/>
          </p:nvPr>
        </p:nvSpPr>
        <p:spPr>
          <a:xfrm>
            <a:off x="5102225" y="1444625"/>
            <a:ext cx="4041775" cy="3941763"/>
          </a:xfrm>
        </p:spPr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Feedback and discussion </a:t>
            </a:r>
            <a:endParaRPr lang="en-GB" dirty="0"/>
          </a:p>
        </p:txBody>
      </p:sp>
      <p:pic>
        <p:nvPicPr>
          <p:cNvPr id="14338" name="Picture 2" descr="http://brainzooming.com/wp-content/uploads/2011/03/QuestionMark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24744"/>
            <a:ext cx="4899467" cy="44644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4294967295"/>
          </p:nvPr>
        </p:nvSpPr>
        <p:spPr>
          <a:xfrm>
            <a:off x="3851920" y="1444625"/>
            <a:ext cx="5112569" cy="3941763"/>
          </a:xfrm>
        </p:spPr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Networking and Lunch</a:t>
            </a:r>
            <a:endParaRPr lang="en-GB" dirty="0"/>
          </a:p>
        </p:txBody>
      </p:sp>
      <p:pic>
        <p:nvPicPr>
          <p:cNvPr id="7" name="Content Placeholder 6" descr="bigstockphoto_Social_Network_Communication_B_58970012.jpg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323528" y="1484784"/>
            <a:ext cx="3888432" cy="39417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Welcome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484784"/>
            <a:ext cx="8517632" cy="4525963"/>
          </a:xfrm>
        </p:spPr>
        <p:txBody>
          <a:bodyPr/>
          <a:lstStyle/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To learn </a:t>
            </a:r>
            <a:r>
              <a:rPr lang="en-US" dirty="0" smtClean="0"/>
              <a:t>how to improve children’s outcomes through the local authority, parents and the Voluntary and Community Sector working together to deliver children’s centres or children’s centre services.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Aim of the day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Local Authority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Perspective on community run services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4Children </a:t>
            </a:r>
            <a:br>
              <a:rPr lang="en-GB" sz="4000" dirty="0" smtClean="0"/>
            </a:br>
            <a:r>
              <a:rPr lang="en-GB" sz="4000" dirty="0" smtClean="0"/>
              <a:t>National Programme 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Lessons in working together 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4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>Two year national programme</a:t>
            </a:r>
            <a:endParaRPr lang="en-GB" sz="3200" b="1" dirty="0" smtClean="0"/>
          </a:p>
        </p:txBody>
      </p:sp>
      <p:sp>
        <p:nvSpPr>
          <p:cNvPr id="15363" name="Content Placeholder 5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r>
              <a:rPr lang="en-GB" sz="2400" dirty="0" smtClean="0"/>
              <a:t>Who have we worked with?</a:t>
            </a:r>
          </a:p>
          <a:p>
            <a:pPr lvl="1"/>
            <a:r>
              <a:rPr lang="en-GB" sz="2000" dirty="0" smtClean="0"/>
              <a:t> 20 Local Authorities and VCS lead agencies</a:t>
            </a:r>
          </a:p>
          <a:p>
            <a:pPr lvl="1"/>
            <a:endParaRPr lang="en-GB" sz="2000" dirty="0" smtClean="0"/>
          </a:p>
          <a:p>
            <a:r>
              <a:rPr lang="en-GB" sz="2400" dirty="0" smtClean="0"/>
              <a:t>Why?</a:t>
            </a:r>
          </a:p>
          <a:p>
            <a:pPr lvl="1"/>
            <a:r>
              <a:rPr lang="en-GB" sz="2000" dirty="0" smtClean="0"/>
              <a:t>To discover barriers faced by the local VCS in being commissioned for children’s centres and their services.</a:t>
            </a:r>
          </a:p>
          <a:p>
            <a:pPr lvl="1">
              <a:buNone/>
            </a:pPr>
            <a:endParaRPr lang="en-GB" sz="2000" dirty="0" smtClean="0"/>
          </a:p>
          <a:p>
            <a:r>
              <a:rPr lang="en-GB" sz="2400" dirty="0" smtClean="0"/>
              <a:t>What have we done?</a:t>
            </a:r>
          </a:p>
          <a:p>
            <a:pPr lvl="1"/>
            <a:r>
              <a:rPr lang="en-GB" sz="2000" dirty="0" smtClean="0"/>
              <a:t>National survey on commissioning barriers </a:t>
            </a:r>
          </a:p>
          <a:p>
            <a:pPr lvl="1"/>
            <a:r>
              <a:rPr lang="en-GB" sz="2000" dirty="0" smtClean="0"/>
              <a:t>Rolling survey on attitudes to barriers</a:t>
            </a:r>
          </a:p>
          <a:p>
            <a:pPr lvl="1"/>
            <a:r>
              <a:rPr lang="en-GB" sz="2000" dirty="0" smtClean="0"/>
              <a:t>5 provider surveys</a:t>
            </a:r>
          </a:p>
          <a:p>
            <a:pPr lvl="1"/>
            <a:r>
              <a:rPr lang="en-GB" sz="2000" dirty="0" smtClean="0"/>
              <a:t>Training manual for VCS children centre managers</a:t>
            </a:r>
          </a:p>
          <a:p>
            <a:pPr lvl="1"/>
            <a:r>
              <a:rPr lang="en-GB" sz="2000" dirty="0" smtClean="0"/>
              <a:t>5 focus conversation workshops</a:t>
            </a:r>
          </a:p>
          <a:p>
            <a:pPr lvl="1"/>
            <a:r>
              <a:rPr lang="en-GB" sz="2000" dirty="0" smtClean="0"/>
              <a:t>Strategic report on mutuals</a:t>
            </a:r>
          </a:p>
          <a:p>
            <a:pPr lvl="1"/>
            <a:r>
              <a:rPr lang="en-GB" sz="2000" dirty="0" smtClean="0"/>
              <a:t>21 activity workshops</a:t>
            </a:r>
          </a:p>
          <a:p>
            <a:pPr lvl="1"/>
            <a:endParaRPr lang="en-GB" sz="2000" dirty="0" smtClean="0"/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We learned that Partnership overcomes barriers if: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Process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GB" dirty="0" smtClean="0"/>
              <a:t>Content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endParaRPr lang="en-GB" sz="2200" dirty="0" smtClean="0"/>
          </a:p>
          <a:p>
            <a:r>
              <a:rPr lang="en-GB" sz="2200" dirty="0" smtClean="0"/>
              <a:t>Allow time for acceptance of ‘blank page’ approach</a:t>
            </a:r>
          </a:p>
          <a:p>
            <a:pPr>
              <a:buNone/>
            </a:pPr>
            <a:endParaRPr lang="en-GB" sz="1200" dirty="0" smtClean="0"/>
          </a:p>
          <a:p>
            <a:r>
              <a:rPr lang="en-GB" sz="2200" dirty="0" smtClean="0"/>
              <a:t>Agree a clear message and repeat!</a:t>
            </a:r>
          </a:p>
          <a:p>
            <a:pPr>
              <a:buNone/>
            </a:pPr>
            <a:r>
              <a:rPr lang="en-GB" sz="2200" dirty="0" smtClean="0"/>
              <a:t> </a:t>
            </a:r>
          </a:p>
          <a:p>
            <a:r>
              <a:rPr lang="en-GB" sz="2200" dirty="0" smtClean="0"/>
              <a:t>Get decision makers and participants to ‘tell it as it is’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endParaRPr lang="en-GB" dirty="0" smtClean="0"/>
          </a:p>
          <a:p>
            <a:r>
              <a:rPr lang="en-GB" dirty="0" smtClean="0"/>
              <a:t>Build consensus on what the challenge is before discussing ‘solutions’ </a:t>
            </a:r>
          </a:p>
          <a:p>
            <a:endParaRPr lang="en-GB" sz="1300" dirty="0" smtClean="0"/>
          </a:p>
          <a:p>
            <a:r>
              <a:rPr lang="en-GB" dirty="0" smtClean="0"/>
              <a:t>Use balance of ‘structured’ and ‘open’ conversation methods </a:t>
            </a:r>
          </a:p>
          <a:p>
            <a:pPr>
              <a:buNone/>
            </a:pPr>
            <a:endParaRPr lang="en-GB" sz="1300" dirty="0" smtClean="0"/>
          </a:p>
          <a:p>
            <a:r>
              <a:rPr lang="en-GB" dirty="0" smtClean="0"/>
              <a:t>Challenge and celebrate commissioning/</a:t>
            </a:r>
          </a:p>
          <a:p>
            <a:pPr>
              <a:buNone/>
            </a:pPr>
            <a:r>
              <a:rPr lang="en-GB" dirty="0" smtClean="0"/>
              <a:t>   procurement practice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4294967295"/>
          </p:nvPr>
        </p:nvSpPr>
        <p:spPr>
          <a:xfrm>
            <a:off x="5102225" y="1444625"/>
            <a:ext cx="4041775" cy="3941763"/>
          </a:xfrm>
        </p:spPr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Q &amp; A Panel</a:t>
            </a:r>
            <a:endParaRPr lang="en-GB" dirty="0"/>
          </a:p>
        </p:txBody>
      </p:sp>
      <p:pic>
        <p:nvPicPr>
          <p:cNvPr id="14338" name="Picture 2" descr="http://brainzooming.com/wp-content/uploads/2011/03/QuestionMark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24744"/>
            <a:ext cx="4899467" cy="44644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4294967295"/>
          </p:nvPr>
        </p:nvSpPr>
        <p:spPr>
          <a:xfrm>
            <a:off x="4644009" y="1444625"/>
            <a:ext cx="4499992" cy="3941763"/>
          </a:xfrm>
        </p:spPr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Focused conversation </a:t>
            </a:r>
            <a:endParaRPr lang="en-GB" dirty="0"/>
          </a:p>
        </p:txBody>
      </p:sp>
      <p:pic>
        <p:nvPicPr>
          <p:cNvPr id="9" name="Content Placeholder 8" descr="planning.gif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467544" y="1988840"/>
            <a:ext cx="4176713" cy="381635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997</TotalTime>
  <Words>217</Words>
  <Application>Microsoft Office PowerPoint</Application>
  <PresentationFormat>On-screen Show (4:3)</PresentationFormat>
  <Paragraphs>70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What can we do differently?</vt:lpstr>
      <vt:lpstr>Welcome</vt:lpstr>
      <vt:lpstr>Aim of the day</vt:lpstr>
      <vt:lpstr>Local Authority </vt:lpstr>
      <vt:lpstr>4Children  National Programme </vt:lpstr>
      <vt:lpstr> Two year national programme</vt:lpstr>
      <vt:lpstr>We learned that Partnership overcomes barriers if: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Collaboratively</dc:title>
  <dc:creator>John Alwyine-Mosely</dc:creator>
  <cp:lastModifiedBy>John Alwyine-Mosely</cp:lastModifiedBy>
  <cp:revision>94</cp:revision>
  <dcterms:created xsi:type="dcterms:W3CDTF">2012-01-05T09:39:25Z</dcterms:created>
  <dcterms:modified xsi:type="dcterms:W3CDTF">2013-03-19T11:14:46Z</dcterms:modified>
</cp:coreProperties>
</file>